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1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346722-2379-4A7C-8A61-3B202DF7B5FB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7F7864-B5B8-4514-B35D-8FF16AF68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№ 7</a:t>
            </a:r>
            <a:endParaRPr lang="ru-RU" dirty="0"/>
          </a:p>
        </p:txBody>
      </p:sp>
      <p:pic>
        <p:nvPicPr>
          <p:cNvPr id="4" name="Содержимое 9" descr="6c033b04-a208-4dde-84af-920acdc75571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988"/>
          <a:stretch/>
        </p:blipFill>
        <p:spPr>
          <a:xfrm>
            <a:off x="1845683" y="541083"/>
            <a:ext cx="2749177" cy="222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4" y="3491876"/>
            <a:ext cx="2237406" cy="2983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006" y="3035889"/>
            <a:ext cx="2340738" cy="3002170"/>
          </a:xfrm>
          <a:prstGeom prst="rect">
            <a:avLst/>
          </a:prstGeom>
        </p:spPr>
      </p:pic>
      <p:pic>
        <p:nvPicPr>
          <p:cNvPr id="7" name="Содержимое 12" descr="8f7cd16d-f185-484e-b688-901c171f55c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2" y="541083"/>
            <a:ext cx="2090106" cy="278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cc74665c-cad0-44c5-b7a3-5a54d7457af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326" y="2767309"/>
            <a:ext cx="1876714" cy="2502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35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2920" y="4929198"/>
            <a:ext cx="799817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Жигалова Елена Васильевна работает бухгалтером.  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Маше с трудом пришлось провести учет конфетных средств. 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1214422"/>
            <a:ext cx="41434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857232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Профессий много в мире есть,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Их невозможно перечесть.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Сегодня многие нужны,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И актуальны, и важны.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Ты скорее подрастай,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Профессией овладевай.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Старайся в деле первым быть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И людям пользу приносить.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7" name="Содержимое 9" descr="6c033b04-a208-4dde-84af-920acdc755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71480"/>
            <a:ext cx="3247917" cy="4380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Профессию мамы, Елены Сергеевны, учителя-логопеда – 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представляла </a:t>
            </a:r>
            <a:r>
              <a:rPr lang="ru-RU" sz="2000" dirty="0" err="1" smtClean="0">
                <a:latin typeface="Arial Narrow" pitchFamily="34" charset="0"/>
              </a:rPr>
              <a:t>Шрамкова</a:t>
            </a:r>
            <a:r>
              <a:rPr lang="ru-RU" sz="2000" dirty="0" smtClean="0">
                <a:latin typeface="Arial Narrow" pitchFamily="34" charset="0"/>
              </a:rPr>
              <a:t> Катя. 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7" name="Содержимое 6" descr="12ce8479-600f-4c31-9110-c6c829cb768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429" y="530225"/>
            <a:ext cx="3292079" cy="43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24803ba9-dcbf-4691-bd33-06760be5804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435" y="530225"/>
            <a:ext cx="3292079" cy="43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7230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Панова Анастасия Валерьевна работает специалистом отдела кадров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 в ГАУСО СО КЦСОН. И Даша знает, какая это серьезная и ответственная работа.</a:t>
            </a:r>
            <a:endParaRPr lang="ru-RU" sz="1800" dirty="0">
              <a:latin typeface="Arial Narrow" pitchFamily="34" charset="0"/>
            </a:endParaRPr>
          </a:p>
        </p:txBody>
      </p:sp>
      <p:pic>
        <p:nvPicPr>
          <p:cNvPr id="12" name="Содержимое 11" descr="6ab9e75f-eb81-482c-ac66-43a3a28a41c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429" y="530225"/>
            <a:ext cx="3292079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12" descr="7cf47c80-0a93-4d65-8f54-6d439d1e42d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435" y="530225"/>
            <a:ext cx="3292079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008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А Дашин папа, Дмитрий Алексеевич Панов, работает на комбинате  «</a:t>
            </a:r>
            <a:r>
              <a:rPr lang="ru-RU" sz="2000" dirty="0" err="1" smtClean="0">
                <a:latin typeface="Arial Narrow" pitchFamily="34" charset="0"/>
              </a:rPr>
              <a:t>Ураласбест</a:t>
            </a:r>
            <a:r>
              <a:rPr lang="ru-RU" sz="2000" dirty="0" smtClean="0">
                <a:latin typeface="Arial Narrow" pitchFamily="34" charset="0"/>
              </a:rPr>
              <a:t>»  заместителем начальника цеха. 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13" name="Содержимое 12" descr="8f7cd16d-f185-484e-b688-901c171f55c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429" y="530225"/>
            <a:ext cx="3292079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Содержимое 18" descr="c42ced03-a134-474f-ae1a-27990b59548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435" y="530225"/>
            <a:ext cx="3292079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872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В Белоярском многопрофильном техникуме работает бухгалтером </a:t>
            </a:r>
            <a:r>
              <a:rPr lang="ru-RU" sz="1800" dirty="0" err="1" smtClean="0"/>
              <a:t>Русакова</a:t>
            </a:r>
            <a:r>
              <a:rPr lang="ru-RU" sz="1800" dirty="0" smtClean="0"/>
              <a:t> </a:t>
            </a:r>
            <a:r>
              <a:rPr lang="ru-RU" sz="1600" dirty="0" smtClean="0"/>
              <a:t>Мария Вениаминовна. А Витя, как настоящий бухгалтер, сосредоточен и внимателен.</a:t>
            </a:r>
            <a:endParaRPr lang="ru-RU" sz="1800" dirty="0">
              <a:latin typeface="Arial Narrow" pitchFamily="34" charset="0"/>
            </a:endParaRPr>
          </a:p>
        </p:txBody>
      </p:sp>
      <p:pic>
        <p:nvPicPr>
          <p:cNvPr id="8" name="Содержимое 7" descr="cc74665c-cad0-44c5-b7a3-5a54d7457af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4429" y="530225"/>
            <a:ext cx="3292079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279f30e3-737b-4eb7-915a-e8cf0da4a6a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5435" y="530225"/>
            <a:ext cx="3292079" cy="438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569</TotalTime>
  <Words>69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Narrow</vt:lpstr>
      <vt:lpstr>Times New Roman</vt:lpstr>
      <vt:lpstr>Verdana</vt:lpstr>
      <vt:lpstr>Wingdings 2</vt:lpstr>
      <vt:lpstr>Аспект</vt:lpstr>
      <vt:lpstr>Группа № 7</vt:lpstr>
      <vt:lpstr>Жигалова Елена Васильевна работает бухгалтером.   Маше с трудом пришлось провести учет конфетных средств. </vt:lpstr>
      <vt:lpstr>Профессию мамы, Елены Сергеевны, учителя-логопеда –  представляла Шрамкова Катя. </vt:lpstr>
      <vt:lpstr>Панова Анастасия Валерьевна работает специалистом отдела кадров  в ГАУСО СО КЦСОН. И Даша знает, какая это серьезная и ответственная работа.</vt:lpstr>
      <vt:lpstr>А Дашин папа, Дмитрий Алексеевич Панов, работает на комбинате  «Ураласбест»  заместителем начальника цеха. </vt:lpstr>
      <vt:lpstr>В Белоярском многопрофильном техникуме работает бухгалтером Русакова Мария Вениаминовна. А Витя, как настоящий бухгалтер, сосредоточен и внимателен.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 образовательное  учреждение  «Детский сад общеразвивающего вида №173»</dc:title>
  <dc:creator>User</dc:creator>
  <cp:lastModifiedBy>ikhrome</cp:lastModifiedBy>
  <cp:revision>76</cp:revision>
  <dcterms:created xsi:type="dcterms:W3CDTF">2019-10-19T08:05:33Z</dcterms:created>
  <dcterms:modified xsi:type="dcterms:W3CDTF">2020-04-27T16:31:49Z</dcterms:modified>
</cp:coreProperties>
</file>